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Smith" userId="58932178794cd273" providerId="LiveId" clId="{FCEA60AF-F833-4675-BCED-8C8CF7A573E0}"/>
    <pc:docChg chg="modSld">
      <pc:chgData name="Brad Smith" userId="58932178794cd273" providerId="LiveId" clId="{FCEA60AF-F833-4675-BCED-8C8CF7A573E0}" dt="2021-03-16T12:40:57.737" v="0" actId="962"/>
      <pc:docMkLst>
        <pc:docMk/>
      </pc:docMkLst>
      <pc:sldChg chg="modSp mod">
        <pc:chgData name="Brad Smith" userId="58932178794cd273" providerId="LiveId" clId="{FCEA60AF-F833-4675-BCED-8C8CF7A573E0}" dt="2021-03-16T12:40:57.737" v="0" actId="962"/>
        <pc:sldMkLst>
          <pc:docMk/>
          <pc:sldMk cId="2598412278" sldId="256"/>
        </pc:sldMkLst>
        <pc:picChg chg="mod">
          <ac:chgData name="Brad Smith" userId="58932178794cd273" providerId="LiveId" clId="{FCEA60AF-F833-4675-BCED-8C8CF7A573E0}" dt="2021-03-16T12:40:57.737" v="0" actId="962"/>
          <ac:picMkLst>
            <pc:docMk/>
            <pc:sldMk cId="2598412278" sldId="256"/>
            <ac:picMk id="18" creationId="{5848E82E-DBB9-4771-8B6E-7BD7496681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8DB64-8539-4D17-8D4D-058F48CEF3F9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F2619-BAD9-41C1-9AE3-543E2BAC7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4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91C-5B72-4BC9-8E15-C79AE79B8857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9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BBC-2930-4DD4-A2C3-A658D11F39F8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1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FF12-8BAB-4E12-B38B-ECBE31E4A5DE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782A-AF91-41D5-830E-AE9A6AECB66E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7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02F2-90D8-4A97-8174-0EC69A39E8F7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6082-937A-47C0-89B5-E6C35571D4BC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85F6-01E9-4EED-A218-EC503234283A}" type="datetime1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8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0E50-0B67-4239-B062-165169355927}" type="datetime1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5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FF4-114F-4B0D-9E4D-07B490F572B9}" type="datetime1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6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252B-B3EC-4430-8FDD-FAB06B163BF9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6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6399-6B28-4EFC-AA87-0658A8D211B7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6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61E47087-B4B1-448D-BF7C-F52093C10D7F}" type="datetime1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Broader Impact Conference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62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42" r:id="rId5"/>
    <p:sldLayoutId id="2147483947" r:id="rId6"/>
    <p:sldLayoutId id="2147483943" r:id="rId7"/>
    <p:sldLayoutId id="2147483944" r:id="rId8"/>
    <p:sldLayoutId id="2147483945" r:id="rId9"/>
    <p:sldLayoutId id="2147483946" r:id="rId10"/>
    <p:sldLayoutId id="2147483948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tho105@msu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5848E82E-DBB9-4771-8B6E-7BD749668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72" b="4758"/>
          <a:stretch/>
        </p:blipFill>
        <p:spPr>
          <a:xfrm>
            <a:off x="1" y="10"/>
            <a:ext cx="12192000" cy="6857989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9BF1E-69B0-4C18-AED6-700EFA693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541" y="990599"/>
            <a:ext cx="5619054" cy="4849091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+mn-lt"/>
              </a:rPr>
              <a:t>The Office of College Access Initiatives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587B1-5F29-4EC9-AA0D-B692B531F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3612" y="1447799"/>
            <a:ext cx="3293567" cy="4076699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Michigan State University</a:t>
            </a:r>
          </a:p>
          <a:p>
            <a:pPr algn="r"/>
            <a:r>
              <a:rPr lang="en-US" dirty="0">
                <a:solidFill>
                  <a:srgbClr val="FFFFFF"/>
                </a:solidFill>
              </a:rPr>
              <a:t>Dr. Stephanie Anthony</a:t>
            </a:r>
          </a:p>
          <a:p>
            <a:pPr algn="r"/>
            <a:r>
              <a:rPr lang="en-US" dirty="0">
                <a:solidFill>
                  <a:srgbClr val="FFFFFF"/>
                </a:solidFill>
              </a:rPr>
              <a:t>Broader Impact Conference</a:t>
            </a:r>
          </a:p>
          <a:p>
            <a:pPr algn="r"/>
            <a:r>
              <a:rPr lang="en-US" dirty="0">
                <a:solidFill>
                  <a:srgbClr val="FFFFFF"/>
                </a:solidFill>
              </a:rPr>
              <a:t>March 17, 2021</a:t>
            </a:r>
          </a:p>
          <a:p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88EED-67FE-4C9C-AF1D-1D01230A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Broader Impact Conference </a:t>
            </a:r>
          </a:p>
        </p:txBody>
      </p:sp>
    </p:spTree>
    <p:extLst>
      <p:ext uri="{BB962C8B-B14F-4D97-AF65-F5344CB8AC3E}">
        <p14:creationId xmlns:p14="http://schemas.microsoft.com/office/powerpoint/2010/main" val="25984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1D2803-C2A7-4F88-B6F9-721A611E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99" y="989238"/>
            <a:ext cx="7636291" cy="1071968"/>
          </a:xfrm>
        </p:spPr>
        <p:txBody>
          <a:bodyPr>
            <a:normAutofit/>
          </a:bodyPr>
          <a:lstStyle/>
          <a:p>
            <a:r>
              <a:rPr lang="en-US" sz="3000" dirty="0"/>
              <a:t>Who we are | our heartbeat </a:t>
            </a:r>
          </a:p>
        </p:txBody>
      </p:sp>
      <p:cxnSp>
        <p:nvCxnSpPr>
          <p:cNvPr id="25" name="Straight Connector 19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65151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DD981-CFE2-468B-B1C7-8ADA7D8C4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452" y="1713129"/>
            <a:ext cx="6766748" cy="364908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We strive to provide opportunities for underrepresented students to receive education at a post-secondary institution.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Our goals include providing access to pre-college resources, building relationships with students, recruiting students for post-secondary education, and developing new initiatives.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Core values: </a:t>
            </a:r>
            <a:r>
              <a:rPr lang="en-US" sz="1400" b="1" dirty="0"/>
              <a:t>Community, Diversity, Service</a:t>
            </a:r>
            <a:r>
              <a:rPr lang="en-US" sz="1400" dirty="0"/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The current programs housed in the Office of College Access Initiatives: 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Educational Talent Search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G.E.A.R U.P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King-Chavez-Parks College Day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Upward Bound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US @ MSU</a:t>
            </a:r>
          </a:p>
        </p:txBody>
      </p:sp>
      <p:cxnSp>
        <p:nvCxnSpPr>
          <p:cNvPr id="26" name="Straight Connector 21">
            <a:extLst>
              <a:ext uri="{FF2B5EF4-FFF2-40B4-BE49-F238E27FC236}">
                <a16:creationId xmlns:a16="http://schemas.microsoft.com/office/drawing/2014/main" id="{CBA3C59D-8641-484F-A35C-361AD7E15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2521"/>
            <a:ext cx="6515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3CE00-8E41-4A05-B3B4-95C55089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399" y="6356350"/>
            <a:ext cx="45397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Broader Impact Conference </a:t>
            </a: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2CB399C9-44AB-4429-B4B9-35B24E1E22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94" r="41326" b="-1"/>
          <a:stretch/>
        </p:blipFill>
        <p:spPr>
          <a:xfrm>
            <a:off x="8115300" y="10"/>
            <a:ext cx="40767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93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F2ADD-C575-4C29-9EA4-A0403E7D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6672" y="921761"/>
            <a:ext cx="5922279" cy="1272986"/>
          </a:xfrm>
        </p:spPr>
        <p:txBody>
          <a:bodyPr>
            <a:normAutofit/>
          </a:bodyPr>
          <a:lstStyle/>
          <a:p>
            <a:r>
              <a:rPr lang="en-US" sz="3000" dirty="0"/>
              <a:t>Who we serve </a:t>
            </a:r>
          </a:p>
        </p:txBody>
      </p:sp>
      <p:pic>
        <p:nvPicPr>
          <p:cNvPr id="6" name="Picture 5" descr="Abstract blurred public library with bookshelves">
            <a:extLst>
              <a:ext uri="{FF2B5EF4-FFF2-40B4-BE49-F238E27FC236}">
                <a16:creationId xmlns:a16="http://schemas.microsoft.com/office/drawing/2014/main" id="{C1DB748C-B03A-4939-B3EC-96D0AAA151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57" r="37501" b="2"/>
          <a:stretch/>
        </p:blipFill>
        <p:spPr>
          <a:xfrm>
            <a:off x="0" y="-17929"/>
            <a:ext cx="4876780" cy="6875929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854B1-863A-47D6-9DA9-9606B8464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46" y="1558254"/>
            <a:ext cx="6005933" cy="377446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We serve students in the Lansing, Holt, and Waverly school districts. We have expanded our programs to Genesee, Muskegon, and Wayne counties.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Our focus is underrepresented students among these communities, primarily students who identify as low-income or first-generation.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How to collaborate with the Office of College Access Initiatives: 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Safety is our priority. 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All requests for research must be sent to the Director of the Office of College Access Initiatives.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Dr. Stephanie Anthony- </a:t>
            </a:r>
            <a:r>
              <a:rPr lang="en-US" sz="1400" dirty="0">
                <a:hlinkClick r:id="rId3"/>
              </a:rPr>
              <a:t>antho105@msu.edu</a:t>
            </a:r>
            <a:r>
              <a:rPr lang="en-US" sz="1400" dirty="0"/>
              <a:t> or (248)-245-3736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Google Interest Form: https://forms.gle/bGv5TpUJwAJ4PxLY6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500" dirty="0"/>
          </a:p>
          <a:p>
            <a:pPr marL="0" indent="0">
              <a:lnSpc>
                <a:spcPct val="110000"/>
              </a:lnSpc>
              <a:buNone/>
            </a:pPr>
            <a:endParaRPr lang="en-US" sz="15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10B0A-BEB5-4D28-A0FA-00CEA311D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52" y="6404988"/>
            <a:ext cx="45397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Broader Impact Conference </a:t>
            </a:r>
          </a:p>
        </p:txBody>
      </p:sp>
    </p:spTree>
    <p:extLst>
      <p:ext uri="{BB962C8B-B14F-4D97-AF65-F5344CB8AC3E}">
        <p14:creationId xmlns:p14="http://schemas.microsoft.com/office/powerpoint/2010/main" val="21600408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Red">
      <a:dk1>
        <a:srgbClr val="000000"/>
      </a:dk1>
      <a:lt1>
        <a:srgbClr val="FFFFFF"/>
      </a:lt1>
      <a:dk2>
        <a:srgbClr val="262626"/>
      </a:dk2>
      <a:lt2>
        <a:srgbClr val="FBF7E8"/>
      </a:lt2>
      <a:accent1>
        <a:srgbClr val="A5300F"/>
      </a:accent1>
      <a:accent2>
        <a:srgbClr val="D55816"/>
      </a:accent2>
      <a:accent3>
        <a:srgbClr val="B77C1E"/>
      </a:accent3>
      <a:accent4>
        <a:srgbClr val="97856A"/>
      </a:accent4>
      <a:accent5>
        <a:srgbClr val="7F5F52"/>
      </a:accent5>
      <a:accent6>
        <a:srgbClr val="B27D49"/>
      </a:accent6>
      <a:hlink>
        <a:srgbClr val="527A1C"/>
      </a:hlink>
      <a:folHlink>
        <a:srgbClr val="B26B02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1386</TotalTime>
  <Words>227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Calisto MT</vt:lpstr>
      <vt:lpstr>Univers Condensed</vt:lpstr>
      <vt:lpstr>ChronicleVTI</vt:lpstr>
      <vt:lpstr>The Office of College Access Initiatives </vt:lpstr>
      <vt:lpstr>Who we are | our heartbeat </vt:lpstr>
      <vt:lpstr>Who we serve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Office of College Access Initiatives </dc:title>
  <dc:creator>McKenzie Harrison</dc:creator>
  <cp:lastModifiedBy>Brad Smith</cp:lastModifiedBy>
  <cp:revision>16</cp:revision>
  <dcterms:created xsi:type="dcterms:W3CDTF">2021-03-09T17:18:51Z</dcterms:created>
  <dcterms:modified xsi:type="dcterms:W3CDTF">2021-03-16T12:41:01Z</dcterms:modified>
</cp:coreProperties>
</file>